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>
                <a:latin typeface="Times New Roman" pitchFamily="18" charset="0"/>
                <a:cs typeface="Times New Roman" pitchFamily="18" charset="0"/>
              </a:rPr>
              <a:t>Лекция </a:t>
            </a: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Менеджмент персонала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1. Цели и функции управления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персоналом.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2. Планирование потребности в трудовых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ресурсах.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3. Методы поиска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персонала.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4. Способы оценки персонала и прием на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работу.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5.  Повышение квалификации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персонала.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598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16632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Вопрос 3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Когда организации необходимо принять новых работников, появляется два вопроса: где искать потенциальных работников и как известить будущих работников об имеющихся рабочих местах? Следовательно, планирование должно включать в себя не только сроки, но и методы поиска персонала.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Есть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два возможных источника набора: внутренний (из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организации) и внешний (из людей, до того никак не связанных с организацией).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Набор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персонала за счет внутренних источников во многом зависит от кадровой политики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администрации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организации в целом. Разумное использование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имеющихся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людских ресурсов может позволить организации обойтись без нового набора. Если среди кандидатов внутри компании не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находится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достойных занять данную должность, компания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обращается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внешним источникам – собственным базам данных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специалистов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приславших некогда информацию о себе, к средствам массовой информации, фирмам по подбору персонала,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конкурирующим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компаниям и компания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партнерам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пр.</a:t>
            </a:r>
          </a:p>
        </p:txBody>
      </p:sp>
    </p:spTree>
    <p:extLst>
      <p:ext uri="{BB962C8B-B14F-4D97-AF65-F5344CB8AC3E}">
        <p14:creationId xmlns:p14="http://schemas.microsoft.com/office/powerpoint/2010/main" val="1864647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Альтернативой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найму новых работников может быть сверхурочная работа, когда организации необходимо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увеличить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объем выпускаемой продукции. При этом отпадает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дополнительных затратах на наем и прием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новых сотрудников. Сама сверхурочная работа может обеспечить имеющихся работников дополнительным доходом, хотя здесь возникают проблемы усталости, увеличения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производственного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травматизма. Длительные или частые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сверхурочные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приводят к росту затрат на персонал и снижению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производительности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труда.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удовлетворения потребности организации во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временном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найме существует система кадрового лизинга. Временный работник, обладающий необходимыми для данной должности навыками, может выполнять особые задания. Преимущество, которое дает использование временных работников, состоит в том, что организации не приходится выплачивать им премии, обучать их, обеспечивать компенсациями и заботиться 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последующем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продвижении по службе. Временного работника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принять, так и уволить в любое время в зависимости от требований выполняемой им работы. Недостатком временных работников является то, что они обычно не знают специфики работы организации, у них нет стимула трудиться с полной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отдачей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что в целом мешает эффективной работе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2615782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Вопрос 4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Оценка персонала – это целенаправленный процесс установления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соответствия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деловых и личных качеств личности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требованиям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должности или рабочего места.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Основным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фактором в пользу решения о приеме на работу в большинстве случаев является собеседование, в процессе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которого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выясняется, есть ли смысл подвергать претендента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дальнейшим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обследованиям (оценивается поведение, способность к общению, системы мотивации, жизненные планы, образ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жизни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т.д.). В отличие от более или менее объективных, сравнимых между собой цифровых результатов тестов, итоги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собеседования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могут быть основаны в большей степени на интуиции руководителя или менеджера по персоналу.</a:t>
            </a:r>
          </a:p>
        </p:txBody>
      </p:sp>
    </p:spTree>
    <p:extLst>
      <p:ext uri="{BB962C8B-B14F-4D97-AF65-F5344CB8AC3E}">
        <p14:creationId xmlns:p14="http://schemas.microsoft.com/office/powerpoint/2010/main" val="584388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6632"/>
            <a:ext cx="856895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Известны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ошибки восприятия в общении, которых следует опасаться при проведении отборочного собеседования: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 «проекция» – приписывание оцениваемому собственных чувств и мыслей;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 «эхо» – перенесение успеха кандидата в какой-либо сфере деятельности на другую профессиональную сферу, в которой он еще не имеет опыта работы;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«атрибуция» – подсознательное приписывание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кандидату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характеристик, подмеченных у другого человека;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 «по контрасту» – определение качеств собеседника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сравнения его с предыдущими кандидатами;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«с первого взгляда» – уверенность в том, что первое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впечатление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всегда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верное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Авторы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литературных источников, посвященных проблемам управления персоналом и особенностям кадровой работы,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предлагают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различные способы организации интервью в целях избегания этих и других ошибок. Среди них структуризация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интервью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определение времени проведения в 1-1,5 ч, выделение главных тем для разговора до его начала на основе резюме или развернутой анкеты. Надо легко переключаться с одной темы разговора на другую, уметь выходить из проблемных ситуаций в беседе и при этом выдерживать тематическую линию,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избегать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субъективных оценок в разговоре, быть эмоционально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сдержанным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терпимым к любым, в том числе и возможным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невротическим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срывам собеседника.</a:t>
            </a:r>
          </a:p>
        </p:txBody>
      </p:sp>
    </p:spTree>
    <p:extLst>
      <p:ext uri="{BB962C8B-B14F-4D97-AF65-F5344CB8AC3E}">
        <p14:creationId xmlns:p14="http://schemas.microsoft.com/office/powerpoint/2010/main" val="4269278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46178"/>
            <a:ext cx="89289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Предварительное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собеседование с кандидатом в крупных компаниях, имеющих самостоятельную службу по работе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персоналом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обычно проводит менеджер по персоналу, а отборочное собеседование – руководитель подразделения. Если организация имеет сложную многоступенчатую структуру, кандидат должен пройти несколько собеседований с руководителями разных уровней вплоть до директора, курирующего данное подразделение и принимающего окончательное решение о приеме. В небольших (до 30 человек) фирмах кандидат проходит только одно собеседование с директором, который определяет его соответствие необходимым требованиям (при этом ни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профессиональное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ни психологическое, ни какое-либо другое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тестировании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как правило, не используется).</a:t>
            </a:r>
          </a:p>
        </p:txBody>
      </p:sp>
    </p:spTree>
    <p:extLst>
      <p:ext uri="{BB962C8B-B14F-4D97-AF65-F5344CB8AC3E}">
        <p14:creationId xmlns:p14="http://schemas.microsoft.com/office/powerpoint/2010/main" val="3793376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8485" y="260648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Последующую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оценку претендента можно проводить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различными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методами, которые объединяются в три группы: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прогностический метод, когда широко используются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анкетные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данные;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письменные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или устные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характеристики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мнения и отзывы руководителя и коллег по работе; личные беседы; психологические тесты;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практический метод, когда проверяется пригодность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работника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выполнению служебных обязанностей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результатов его практической работы (для этого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используется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техника пробных перемещений);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имитационный метод, когда претенденту предлагается решать конкретную ситуацию (ситуации).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конечном итоге проводится экспертная оценка свойств и деловых качеств личности. В каждом конкретном случае набор критериев оценки будет зависеть от содержания и качества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выполняемой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будущем работы. Предпочтение может быть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отдано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либо профессиональным, либо личным качествам.</a:t>
            </a:r>
          </a:p>
        </p:txBody>
      </p:sp>
    </p:spTree>
    <p:extLst>
      <p:ext uri="{BB962C8B-B14F-4D97-AF65-F5344CB8AC3E}">
        <p14:creationId xmlns:p14="http://schemas.microsoft.com/office/powerpoint/2010/main" val="1179203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4624"/>
            <a:ext cx="8856984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Типичный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процесс принятия решения по отбору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персонала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1.  Отбор кандидатов на занятие должности.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2.  Предварительная отборочная беседа.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  Заполнение бланка заявления и анкеты претендента на должность.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4.  Беседа по найму.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5.  Тестирование.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6.  Проверка рекомендаций и послужного списка.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7.  Медицинский осмотр.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8.  Принятие предложения о приеме.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Процедура оценки и выявления из ряда кандидатов одного, получившего наивысшую оценку и согласие руководителя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подразделения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быть принятым на работу в организацию,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завершается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заключением трудового соглашения (контракта),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которому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придается особое 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640362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Термин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«контракт» означает юридически оформленный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договор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между двумя сторонами. Любой контракт подразумевает, что кто-то делает предложение, а кто-то принимает его.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Минимальный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объем информации, который должен быть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представлен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работнику, включает следующие сведения: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имена сторон (работодатель и работник);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наименование работы;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дата начала работы (и дата окончания срока действия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контракта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если данный контракт заключается на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определенный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срок);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тарифная ставка или указание способа расчета зарплаты;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 периодичность оплаты труда (еженедельная, месячная или иная);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 обычное рабочее время или иной порядок работы;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-  праздничные дни и их оплата;</a:t>
            </a:r>
          </a:p>
        </p:txBody>
      </p:sp>
    </p:spTree>
    <p:extLst>
      <p:ext uri="{BB962C8B-B14F-4D97-AF65-F5344CB8AC3E}">
        <p14:creationId xmlns:p14="http://schemas.microsoft.com/office/powerpoint/2010/main" val="2656523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 правила оформления отпусков в связи с заболеванием или несчастным случаем и их оплата;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схема расчета пенсии и указание о том, распространяется или не распространяется на работника государственная система пенсионного страхования;                  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процедура подачи жалоб;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срок, за который работник должен получить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уведомление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или подать заявление о прекращении работы до ее фактического прекращения.  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Указанный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документ должен содержать все перечисленные пункты и  может адресовать работника к другим документам.</a:t>
            </a:r>
          </a:p>
        </p:txBody>
      </p:sp>
    </p:spTree>
    <p:extLst>
      <p:ext uri="{BB962C8B-B14F-4D97-AF65-F5344CB8AC3E}">
        <p14:creationId xmlns:p14="http://schemas.microsoft.com/office/powerpoint/2010/main" val="3797625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6632"/>
            <a:ext cx="871296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Вопрос 5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Профессиональная деятельность рассматривается как способ социально-экономического в духовного взаимодействия индивидуума и трудового коллектива.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Профессионализм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это синоним компетентности,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обладания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способностями  и умением выполнять функции определенного рода. Это совокупность качеств, способных обеспечивать наибольшие результаты в соответствующей сфере деятельности, экономические, социальные и т.д. Поэтому характерной чертой любого общества, стремящегося к процветанию, является повышенное внимание к системе образования от начального до повышения квалификации дипломированных специалистов.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Организации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имеют постоянную потребность в повышении производительности труда своих работников. Многие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при этом заботятся и об общем качестве трудовых ресурсов. Одним из способов достижения этой цели является набор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отбор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наиболее квалифицированных и способных новых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Однако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этого недостаточно. Руководство должно также проводить программы систематического обучения и подготовки работников, помогая полному раскрытию их возможностей в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10786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16632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Вопрос 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Без нужных людей ни одна организация не сможет достичь своих целей и выжить. Несомненно, что управление трудовыми ресурсами является одним из важнейших аспектов теории и практики уп­равления. Зачастую «менеджмент» трактуется именно как уп­равление людьми в организации», связующее звено между «ин­тересами предприятия» и «интересами человека».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Управление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персоналом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это комплексное, целенаправ­ленное воздействие на коллектив и отдельных работников в це­лях создания оптимальных условий для творческого, инициа­тивного, созидательного труда для достижения целей предпри­ятия.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Менеджмент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любого предприятия включает два основных аспекта.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Первый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это определение целей организации, разработка мероприятий по их осуществлению и контроль за результатами. </a:t>
            </a:r>
          </a:p>
        </p:txBody>
      </p:sp>
    </p:spTree>
    <p:extLst>
      <p:ext uri="{BB962C8B-B14F-4D97-AF65-F5344CB8AC3E}">
        <p14:creationId xmlns:p14="http://schemas.microsoft.com/office/powerpoint/2010/main" val="607125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97346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Получение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процессе профессиональной подготовки новых знаний способствует общему интеллектуальному развитию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расширяет его эрудицию и круг общения, укрепляет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уверенность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себе. Подготовка представляет собой обучение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навыкам, позволяющим поднять производительность их труда. Конечная цель обучения заключается в обеспечении своей организации достаточным количеством людей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навыками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способностями, необходимыми для достижении целей организации.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Обучение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полезно и требуется в трех основных случаях. Во-первых, когда человек поступает в организацию. Во-вторых, когда служащего назначают на новую должность или когда ему поручают новую работу. В-третьих, когда проверка установит, что у человека не хватает определенных навыков для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эффективного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выполнения своей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4149613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7126"/>
            <a:ext cx="878497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Обучение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это большая, специализированная область. Специфические методы обучения весьма многочисленны,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причем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их нужно приспосабливать к требованиям профессии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Основные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требования, обеспечивающие эффективность программ обучения, сводятся к следующему: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1.  Для обучения нужна мотивация. Люди должны понимать цели программы, каким образом обучение повысит их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производительность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и, тем самым, их собственное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удовлетворение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своей работой.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2.  Руководство должно создать климат, благоприятствующий обучению. Это подразумевает поощрение учащихся, их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активное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участие в процессе обучения, поддержку со стороны преподавателей, желание отвечать на вопросы. Важным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моментом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может оказаться и создание определенной физической среды. Некоторые организация предпочитают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обучение и специальных центрах, а не в своей организации.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3. Если навыки, приобретаемые посредством обучения,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сложными, то процесс обучения следует разбить на последовательные этапы. Участник про-граммы должен иметь возможность отработать на практике навыки,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приобретенные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каждом этапе обучения, и только после этого двигаться дальше.</a:t>
            </a:r>
          </a:p>
        </p:txBody>
      </p:sp>
    </p:spTree>
    <p:extLst>
      <p:ext uri="{BB962C8B-B14F-4D97-AF65-F5344CB8AC3E}">
        <p14:creationId xmlns:p14="http://schemas.microsoft.com/office/powerpoint/2010/main" val="40318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58847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Учащиеся должны почувствовать обратную связь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отношению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результатам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обучения, необходимо обеспечить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положительное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закрепление пройденного материала.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Подготовка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целенаправленно организованный процесс овладения знаниями для определенной профессиональной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Профессиональная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подготовка – получение новых знаний для выполнения нового вида профессиональной деятельности.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Переподготовка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обновление теоретических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практических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знаний в соответствии с повышающимися требованиями. Цели переподготовки – это не только зеркальное отражение потребностей, интересов и проблем работников, но и отражение борьбы, требований и условий окружающего мира. Изменения в окружающей среде, обществе, экономике, философии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автоматически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вызывают изменения в представлении о цели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переподготовки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7060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4853" y="116632"/>
            <a:ext cx="820891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связи с этим можно сформулировать основные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дополнительные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цепи переподготовки.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Основные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передача профессиональных знаний,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общеобразовательных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знаний, знаний в области методики.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Дополнительные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обучение установлению и поддержанию контактов,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проведению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переговоров, новым знаниям, методике обучения, сотрудничеству с внутренней и внешней средой, решению стратегических задач, развитию способностей и умению расслабляться, отдыху и сохранению хорошей физической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разнообразно жить и украшать жизнь.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3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56895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Второй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аспект предполагает, что руководить предприятием означает также и управлять людьми. В этой связи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представляется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что удовлетворение потребностей работающих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сотрудников — одна из важнейших целей, залог 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эффективной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работы. Успех в этом деле обеспечивают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функционирование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организации, а также жизненные потребности его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сотрудников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Иначе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говоря, задачи управления персоналом можно свести к двум: как сформировать кадровый потенциал предприятии и как сделать труд этих «кадров» производительным. Причины неудовлетворенности руководителей работой своих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подчиненных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практически всегда лежат в неадекватном решении одной из этих задач.</a:t>
            </a:r>
          </a:p>
        </p:txBody>
      </p:sp>
    </p:spTree>
    <p:extLst>
      <p:ext uri="{BB962C8B-B14F-4D97-AF65-F5344CB8AC3E}">
        <p14:creationId xmlns:p14="http://schemas.microsoft.com/office/powerpoint/2010/main" val="175641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6632"/>
            <a:ext cx="8568952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Управление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трудовыми ресурсами включает в себя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следующие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этапы: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 Планирование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ресурсов: разработка плана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удовлетворения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будущих потребностей в людских ресурсах.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2.  Набор персонала: создание резерва потенциальных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кандидатов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по всем должностям.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3.  Отбор: оценка кандидатов на рабочие места и отбор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лучших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из резерва, созданного в ходе набора.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4.  Определение заработной платы и льгот: разработка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структуры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заработной платы и льгот в целях привлечения,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найма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сохранения служащих.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5.  Профориентация и адаптация: введение нанятых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 организацию и ее подразделения, развитие у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понимания того, что ожидает от него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какой труд в ней получает заслуженную оценку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48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2887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6.  Обучение: разработка программ для обучения трудовым навыкам, требующимся для эффективного выполнения работы.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7.  Оценка трудовой деятельности: разработка методик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оценки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трудовой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 доведения ее до работника.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8.  Повышение, понижение, перевод, увольнение: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методов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перемещения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работников на должности с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большей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или меньшей ответственностью, развития их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профессионального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опыта путем перемещения на другие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должности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или участки работы, а также процедур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прекращения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договора найма.</a:t>
            </a:r>
          </a:p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9.  Подготовка руководящих кадров, управление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продвижением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по службе: разработка программ, направленных на развитие способностей и повышение эффективности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труда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руководящих кадров.</a:t>
            </a:r>
          </a:p>
        </p:txBody>
      </p:sp>
    </p:spTree>
    <p:extLst>
      <p:ext uri="{BB962C8B-B14F-4D97-AF65-F5344CB8AC3E}">
        <p14:creationId xmlns:p14="http://schemas.microsoft.com/office/powerpoint/2010/main" val="680298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60648"/>
            <a:ext cx="80648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Вопрос 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Результаты деятельности многих предприятий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накопленный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опыт их работы е кадрами показывают, что формирование производственных коллективов, обеспечение высокого качества кадрового потенциала являются решающими факторами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эффективности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производства и конкурентоспособности продукции.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Планирование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персонала по существу есть процесс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потребностей организации в кадрах. Процесс планирования включает в себя три этапа: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оценка наличных ресурсов;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оценка будущих потребностей;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разработка программы удовлетворения будущих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потребностей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104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Процесс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подбора персонала необходимо начинать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нормировании  труда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анализа трудозатрат и эффективности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рабочего времени. Это сложные процессы, но только они позволяют определить, действительно ли необходима эта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должность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в какой момент она реально должна быть заполнена.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Определение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потребности в персонале – одно 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важнейших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направлений маркетинга персонала, позволяющее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установить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заданный период времени качественный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количественный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состав персонала.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Качественная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потребность – потребность по категориям, профессиям, специальностям, уровню квалификационных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персоналу.</a:t>
            </a:r>
          </a:p>
        </p:txBody>
      </p:sp>
    </p:spTree>
    <p:extLst>
      <p:ext uri="{BB962C8B-B14F-4D97-AF65-F5344CB8AC3E}">
        <p14:creationId xmlns:p14="http://schemas.microsoft.com/office/powerpoint/2010/main" val="250491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7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рассчитывается исходя из: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профессионально-квалификационного деления рабочих, зафиксированных в производственно-технологической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документации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рабочий процесс;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требований к должностным и рабочим местам,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записанных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должностных инструкциях или описаниях рабочих мест;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штатного расписания организации и ее подразделении. где фиксируется состав должностей;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документации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регламентирующей различные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организационно-управленческие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процессы с выделением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профессионально-квалификационному составу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исполнителей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Задача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определения количественной потребности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персонале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сводится как к выбору метода расчета численности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сотрудников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так и к установлению исходных данных для расчета и непосредственному расчету необходимой численности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работников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определенный временной период.</a:t>
            </a:r>
          </a:p>
        </p:txBody>
      </p:sp>
    </p:spTree>
    <p:extLst>
      <p:ext uri="{BB962C8B-B14F-4D97-AF65-F5344CB8AC3E}">
        <p14:creationId xmlns:p14="http://schemas.microsoft.com/office/powerpoint/2010/main" val="500777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7346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управленческой теории и практике при определении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количественной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потребности в персонале применяются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следующие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методы: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метод, основанный на использовании данных о времени трудового процесса;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метод расчета по нормам обслуживания;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 метод расчета по рабочим местам и нормативной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численности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Прогнозирование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потребностей в персонале организации может быть выполнено при использовании ряда методов.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Понятно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что независимо от используемого метода прогнозы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представляют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собой определенные приближения и не должны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рассматриваться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качестве абсолютно верного результата. Методы для прогнозирования потребностей в персонале могут быть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основаны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либо на суждениях, либо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математики (метод экстраполяции: перенесение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сегодняшнего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положения фирмы в будущее).</a:t>
            </a:r>
          </a:p>
        </p:txBody>
      </p:sp>
    </p:spTree>
    <p:extLst>
      <p:ext uri="{BB962C8B-B14F-4D97-AF65-F5344CB8AC3E}">
        <p14:creationId xmlns:p14="http://schemas.microsoft.com/office/powerpoint/2010/main" val="41485513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347</Words>
  <Application>Microsoft Office PowerPoint</Application>
  <PresentationFormat>Экран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инна</cp:lastModifiedBy>
  <cp:revision>7</cp:revision>
  <dcterms:created xsi:type="dcterms:W3CDTF">2016-04-25T14:33:29Z</dcterms:created>
  <dcterms:modified xsi:type="dcterms:W3CDTF">2020-11-17T07:29:46Z</dcterms:modified>
</cp:coreProperties>
</file>